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第十六堂 </a:t>
            </a:r>
            <a:r>
              <a:t>: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自訂細節頁面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08 下午8.08.40.mov" descr="螢幕錄製 2019-02-08 下午8.08.40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627187" y="991311"/>
            <a:ext cx="1889626" cy="3850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3333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897686" y="1333500"/>
            <a:ext cx="4851881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建立City class,將Citys陣列改為儲存City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建立功能更完善的DetailViewController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自訂TableView外觀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自訂NavigationBar 的外觀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